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pos="567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0" autoAdjust="0"/>
  </p:normalViewPr>
  <p:slideViewPr>
    <p:cSldViewPr snapToGrid="0" showGuides="1">
      <p:cViewPr varScale="1">
        <p:scale>
          <a:sx n="116" d="100"/>
          <a:sy n="116" d="100"/>
        </p:scale>
        <p:origin x="1212" y="108"/>
      </p:cViewPr>
      <p:guideLst>
        <p:guide orient="horz" pos="2183"/>
        <p:guide pos="2880"/>
        <p:guide orient="horz" pos="777"/>
        <p:guide pos="567"/>
        <p:guide orient="horz" pos="3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1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1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3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8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9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5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2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6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03D309-C38F-4011-925F-57A63DC396B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044CF8-32D5-4045-A517-2BD3467F750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8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541" y="758952"/>
            <a:ext cx="7543800" cy="356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Азбука</a:t>
            </a:r>
            <a:br>
              <a:rPr lang="ru-RU" b="1" dirty="0" smtClean="0">
                <a:solidFill>
                  <a:srgbClr val="1D5321"/>
                </a:solidFill>
              </a:rPr>
            </a:br>
            <a:r>
              <a:rPr lang="ru-RU" b="1" dirty="0" smtClean="0">
                <a:solidFill>
                  <a:srgbClr val="1D5321"/>
                </a:solidFill>
              </a:rPr>
              <a:t>питания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429" y="885313"/>
            <a:ext cx="5369670" cy="53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D5321"/>
                </a:solidFill>
              </a:rPr>
              <a:t>Сила и выносливость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4" y="1190430"/>
            <a:ext cx="7519086" cy="48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1D5321"/>
                </a:solidFill>
              </a:rPr>
              <a:t>Спасибо за внимание!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32" y="1761334"/>
            <a:ext cx="4350936" cy="43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Режим питания</a:t>
            </a:r>
            <a:endParaRPr lang="ru-RU" b="1" dirty="0">
              <a:solidFill>
                <a:srgbClr val="1D53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274267"/>
              </p:ext>
            </p:extLst>
          </p:nvPr>
        </p:nvGraphicFramePr>
        <p:xfrm>
          <a:off x="1659516" y="2240960"/>
          <a:ext cx="5886345" cy="364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724"/>
                <a:gridCol w="2965621"/>
              </a:tblGrid>
              <a:tr h="561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 ПИЩИ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ПРИЁМА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7.30 – 8.00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 – 11.00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13.30 – 14.30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16.00 – 16.30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 – 19.00</a:t>
                      </a:r>
                    </a:p>
                  </a:txBody>
                  <a:tcPr/>
                </a:tc>
              </a:tr>
              <a:tr h="514443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20.30 – 21.00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786" y="155587"/>
            <a:ext cx="1810222" cy="1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5414"/>
            <a:ext cx="7543800" cy="887103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Пирамида питания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15" y="943583"/>
            <a:ext cx="8035490" cy="5356993"/>
          </a:xfrm>
        </p:spPr>
      </p:pic>
    </p:spTree>
    <p:extLst>
      <p:ext uri="{BB962C8B-B14F-4D97-AF65-F5344CB8AC3E}">
        <p14:creationId xmlns:p14="http://schemas.microsoft.com/office/powerpoint/2010/main" val="26704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75" y="856011"/>
            <a:ext cx="7302450" cy="52577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32511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Витамины</a:t>
            </a:r>
            <a:endParaRPr lang="ru-RU" b="1" dirty="0">
              <a:solidFill>
                <a:srgbClr val="1D5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0" y="1737361"/>
            <a:ext cx="8129971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5415"/>
            <a:ext cx="7543800" cy="885634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Овощи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02" y="997351"/>
            <a:ext cx="7453636" cy="5590228"/>
          </a:xfrm>
        </p:spPr>
      </p:pic>
    </p:spTree>
    <p:extLst>
      <p:ext uri="{BB962C8B-B14F-4D97-AF65-F5344CB8AC3E}">
        <p14:creationId xmlns:p14="http://schemas.microsoft.com/office/powerpoint/2010/main" val="335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0" y="1737361"/>
            <a:ext cx="8129971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1891"/>
            <a:ext cx="7543800" cy="873455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Фрукты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7" y="1160060"/>
            <a:ext cx="7804206" cy="49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Блюда из овощей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67788"/>
            <a:ext cx="7970173" cy="363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/>
          <a:lstStyle/>
          <a:p>
            <a:r>
              <a:rPr lang="ru-RU" b="1" dirty="0" smtClean="0">
                <a:solidFill>
                  <a:srgbClr val="1D5321"/>
                </a:solidFill>
              </a:rPr>
              <a:t>Отличное зрение</a:t>
            </a:r>
            <a:endParaRPr lang="ru-RU" b="1" dirty="0">
              <a:solidFill>
                <a:srgbClr val="1D5321"/>
              </a:solidFill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6" y="1169770"/>
            <a:ext cx="7485760" cy="48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6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616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D5321"/>
                </a:solidFill>
              </a:rPr>
              <a:t>Острый ум и прекрасная память</a:t>
            </a:r>
            <a:endParaRPr lang="ru-RU" sz="4400" b="1" dirty="0">
              <a:solidFill>
                <a:srgbClr val="1D5321"/>
              </a:solidFill>
            </a:endParaRPr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1" y="1203334"/>
            <a:ext cx="7493550" cy="47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508</TotalTime>
  <Words>57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Times New Roman</vt:lpstr>
      <vt:lpstr>Ретро</vt:lpstr>
      <vt:lpstr>Азбука питания</vt:lpstr>
      <vt:lpstr>Режим питания</vt:lpstr>
      <vt:lpstr>Пирамида питания</vt:lpstr>
      <vt:lpstr>Витамины</vt:lpstr>
      <vt:lpstr>Овощи</vt:lpstr>
      <vt:lpstr>Фрукты</vt:lpstr>
      <vt:lpstr>Блюда из овощей</vt:lpstr>
      <vt:lpstr>Отличное зрение</vt:lpstr>
      <vt:lpstr>Острый ум и прекрасная память</vt:lpstr>
      <vt:lpstr>Сила и выносливость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питания</dc:title>
  <dc:creator>Ирина</dc:creator>
  <cp:lastModifiedBy>Ульяна</cp:lastModifiedBy>
  <cp:revision>30</cp:revision>
  <dcterms:created xsi:type="dcterms:W3CDTF">2017-04-11T08:25:39Z</dcterms:created>
  <dcterms:modified xsi:type="dcterms:W3CDTF">2017-04-12T11:03:40Z</dcterms:modified>
</cp:coreProperties>
</file>