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  <p15:guide id="4" pos="567" userDrawn="1">
          <p15:clr>
            <a:srgbClr val="A4A3A4"/>
          </p15:clr>
        </p15:guide>
        <p15:guide id="5" orient="horz" pos="37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10" autoAdjust="0"/>
  </p:normalViewPr>
  <p:slideViewPr>
    <p:cSldViewPr snapToGrid="0" showGuides="1">
      <p:cViewPr varScale="1">
        <p:scale>
          <a:sx n="116" d="100"/>
          <a:sy n="116" d="100"/>
        </p:scale>
        <p:origin x="1212" y="108"/>
      </p:cViewPr>
      <p:guideLst>
        <p:guide orient="horz" pos="2183"/>
        <p:guide pos="2880"/>
        <p:guide orient="horz" pos="777"/>
        <p:guide pos="567"/>
        <p:guide orient="horz" pos="3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0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41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71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13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78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97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85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2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06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4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3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303D309-C38F-4011-925F-57A63DC396BC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5044CF8-32D5-4045-A517-2BD3467F750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38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7541" y="758952"/>
            <a:ext cx="7543800" cy="3566160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Азбука</a:t>
            </a:r>
            <a:br>
              <a:rPr lang="ru-RU" b="1" dirty="0" smtClean="0">
                <a:solidFill>
                  <a:srgbClr val="1D5321"/>
                </a:solidFill>
              </a:rPr>
            </a:br>
            <a:r>
              <a:rPr lang="ru-RU" b="1" dirty="0" smtClean="0">
                <a:solidFill>
                  <a:srgbClr val="1D5321"/>
                </a:solidFill>
              </a:rPr>
              <a:t>питания</a:t>
            </a:r>
            <a:endParaRPr lang="ru-RU" b="1" dirty="0">
              <a:solidFill>
                <a:srgbClr val="1D532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8429" y="885313"/>
            <a:ext cx="5369670" cy="531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4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461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1D5321"/>
                </a:solidFill>
              </a:rPr>
              <a:t>Сила и выносливость</a:t>
            </a:r>
          </a:p>
        </p:txBody>
      </p:sp>
      <p:pic>
        <p:nvPicPr>
          <p:cNvPr id="1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74" y="1190430"/>
            <a:ext cx="7519086" cy="48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983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1D5321"/>
                </a:solidFill>
              </a:rPr>
              <a:t>Спасибо за внимание!</a:t>
            </a:r>
            <a:endParaRPr lang="ru-RU" b="1" dirty="0">
              <a:solidFill>
                <a:srgbClr val="1D532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6532" y="1761334"/>
            <a:ext cx="4350936" cy="435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46160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Режим питания</a:t>
            </a:r>
            <a:endParaRPr lang="ru-RU" b="1" dirty="0">
              <a:solidFill>
                <a:srgbClr val="1D532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274267"/>
              </p:ext>
            </p:extLst>
          </p:nvPr>
        </p:nvGraphicFramePr>
        <p:xfrm>
          <a:off x="1659516" y="2240960"/>
          <a:ext cx="5886345" cy="3647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0724"/>
                <a:gridCol w="2965621"/>
              </a:tblGrid>
              <a:tr h="5612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ПРИЁМ ПИЩИ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ПРИЁМА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514443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1-й завтрак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7.30 – 8.00</a:t>
                      </a:r>
                    </a:p>
                  </a:txBody>
                  <a:tcPr/>
                </a:tc>
              </a:tr>
              <a:tr h="514443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2-й завтрак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10.30 – 11.00</a:t>
                      </a:r>
                    </a:p>
                  </a:txBody>
                  <a:tcPr/>
                </a:tc>
              </a:tr>
              <a:tr h="514443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13.30 – 14.30</a:t>
                      </a:r>
                    </a:p>
                  </a:txBody>
                  <a:tcPr/>
                </a:tc>
              </a:tr>
              <a:tr h="514443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Полдник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16.00 – 16.30</a:t>
                      </a:r>
                    </a:p>
                  </a:txBody>
                  <a:tcPr/>
                </a:tc>
              </a:tr>
              <a:tr h="514443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1-й ужин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18.00 – 19.00</a:t>
                      </a:r>
                    </a:p>
                  </a:txBody>
                  <a:tcPr/>
                </a:tc>
              </a:tr>
              <a:tr h="514443">
                <a:tc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2-й ужин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20.30 – 21.00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3786" y="155587"/>
            <a:ext cx="1810222" cy="195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7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45414"/>
            <a:ext cx="7543800" cy="887103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Пирамида питания</a:t>
            </a:r>
            <a:endParaRPr lang="ru-RU" b="1" dirty="0">
              <a:solidFill>
                <a:srgbClr val="1D532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15" y="943583"/>
            <a:ext cx="8035490" cy="5356993"/>
          </a:xfrm>
        </p:spPr>
      </p:pic>
    </p:spTree>
    <p:extLst>
      <p:ext uri="{BB962C8B-B14F-4D97-AF65-F5344CB8AC3E}">
        <p14:creationId xmlns:p14="http://schemas.microsoft.com/office/powerpoint/2010/main" val="267043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775" y="856011"/>
            <a:ext cx="7302450" cy="525776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832511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Витамины</a:t>
            </a:r>
            <a:endParaRPr lang="ru-RU" b="1" dirty="0">
              <a:solidFill>
                <a:srgbClr val="1D53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89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2960" y="1737361"/>
            <a:ext cx="8129971" cy="378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45415"/>
            <a:ext cx="7543800" cy="885634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Овощи</a:t>
            </a:r>
            <a:endParaRPr lang="ru-RU" b="1" dirty="0">
              <a:solidFill>
                <a:srgbClr val="1D532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002" y="997351"/>
            <a:ext cx="7453636" cy="5590228"/>
          </a:xfrm>
        </p:spPr>
      </p:pic>
    </p:spTree>
    <p:extLst>
      <p:ext uri="{BB962C8B-B14F-4D97-AF65-F5344CB8AC3E}">
        <p14:creationId xmlns:p14="http://schemas.microsoft.com/office/powerpoint/2010/main" val="33507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2960" y="1737361"/>
            <a:ext cx="8129971" cy="378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1891"/>
            <a:ext cx="7543800" cy="873455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Фрукты</a:t>
            </a:r>
            <a:endParaRPr lang="ru-RU" b="1" dirty="0">
              <a:solidFill>
                <a:srgbClr val="1D532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897" y="1160060"/>
            <a:ext cx="7804206" cy="490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6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46160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Блюда из овощей</a:t>
            </a:r>
            <a:endParaRPr lang="ru-RU" b="1" dirty="0">
              <a:solidFill>
                <a:srgbClr val="1D532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67788"/>
            <a:ext cx="7970173" cy="363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3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46160"/>
          </a:xfrm>
        </p:spPr>
        <p:txBody>
          <a:bodyPr/>
          <a:lstStyle/>
          <a:p>
            <a:r>
              <a:rPr lang="ru-RU" b="1" dirty="0" smtClean="0">
                <a:solidFill>
                  <a:srgbClr val="1D5321"/>
                </a:solidFill>
              </a:rPr>
              <a:t>Отличное зрение</a:t>
            </a:r>
            <a:endParaRPr lang="ru-RU" b="1" dirty="0">
              <a:solidFill>
                <a:srgbClr val="1D5321"/>
              </a:solidFill>
            </a:endParaRPr>
          </a:p>
        </p:txBody>
      </p:sp>
      <p:pic>
        <p:nvPicPr>
          <p:cNvPr id="19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56" y="1169770"/>
            <a:ext cx="7485760" cy="484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6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4616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1D5321"/>
                </a:solidFill>
              </a:rPr>
              <a:t>Острый ум и прекрасная память</a:t>
            </a:r>
            <a:endParaRPr lang="ru-RU" sz="4400" b="1" dirty="0">
              <a:solidFill>
                <a:srgbClr val="1D5321"/>
              </a:solidFill>
            </a:endParaRPr>
          </a:p>
        </p:txBody>
      </p:sp>
      <p:pic>
        <p:nvPicPr>
          <p:cNvPr id="21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11" y="1203334"/>
            <a:ext cx="7493550" cy="479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85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508</TotalTime>
  <Words>57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Times New Roman</vt:lpstr>
      <vt:lpstr>Ретро</vt:lpstr>
      <vt:lpstr>Азбука питания</vt:lpstr>
      <vt:lpstr>Режим питания</vt:lpstr>
      <vt:lpstr>Пирамида питания</vt:lpstr>
      <vt:lpstr>Витамины</vt:lpstr>
      <vt:lpstr>Овощи</vt:lpstr>
      <vt:lpstr>Фрукты</vt:lpstr>
      <vt:lpstr>Блюда из овощей</vt:lpstr>
      <vt:lpstr>Отличное зрение</vt:lpstr>
      <vt:lpstr>Острый ум и прекрасная память</vt:lpstr>
      <vt:lpstr>Сила и выносливость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Азбука питания</dc:title>
  <dc:creator>Ирина</dc:creator>
  <cp:lastModifiedBy>Ульяна</cp:lastModifiedBy>
  <cp:revision>30</cp:revision>
  <dcterms:created xsi:type="dcterms:W3CDTF">2017-04-11T08:25:39Z</dcterms:created>
  <dcterms:modified xsi:type="dcterms:W3CDTF">2017-04-12T11:03:40Z</dcterms:modified>
</cp:coreProperties>
</file>